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635CA9-61EA-44CE-8E51-D1108B41E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F4B61D-A536-467B-83F3-DCAA73F7D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1EE3C7-BDDE-467D-ABA8-CBBB91E5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F957E4-203A-48A9-BF5B-84C291630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12F0C51-9843-466C-9DF8-C885C166D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597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9CF84A-AE84-415B-970A-8DFCE900F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A4E4884-198A-4BB1-B6A3-F04FCB31E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3EC143-7960-42D3-8681-ED79D4F8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FD8068-3D35-4395-B4FD-1232B6A26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027704-5454-4FEB-B5D6-32D233E4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72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BB8B0C9-DE59-46F9-8059-8B2E5A7AB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4E7F073-68BF-435D-AC2F-1596DCED7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DE31951-710C-4F5A-B14B-BC2162A1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AFD527-E192-4757-9799-14B2042E7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6FC683-04F6-4880-B9EC-4AB1FDFAC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69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D2C429-B095-4CDD-A25E-3B4BB532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D1F52F-F9AC-44D3-B05C-8D7387446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D64F39-4DF9-4ED4-B2FD-28DBD662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29BDC8D-D268-47E8-96C6-DA37E9159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0685C2-8EE4-4C5E-8A8C-1DD373DD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43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007A0D-2A10-45AE-A6EC-5598C09E3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DE4118C-C77D-4DB7-9087-5AD67F47C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BA1F0C-CC97-4BF9-8D33-C4877B73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6EB68A-479C-45A7-A3E7-BED6AB22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4CCCAF-FA81-4D7B-B218-63D09947D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437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7F9D0F-5458-48C4-A3F5-88C0C3AC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87D77F-AE38-442B-B575-DB949840C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7958EFF-0277-473F-AC19-C634F08E2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C111598-BA5D-4C36-8169-7225D01EA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2737E57-37D2-44F0-AF5C-30722FFBC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947A20-C8FD-4572-93F1-49096E77A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554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0FE451-D3F5-4DC6-A21C-866156A5B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A72F1A-4C81-4B21-87E5-A93E69E11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2CAE5C5-B24C-41CC-B04C-D6A6A7AA7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854F71B-6835-41FD-9A7A-B98FABF3B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D707367-55AC-45DC-9D02-D6341275E4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4D607E5-9DC5-45ED-BFC9-C7F4AA30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1D61C5A-AAAA-435D-A50C-D5A257B6D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4BC0B10-C8B5-4259-B4D4-A11701B3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11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C3AF58-60CB-4F7A-9EA4-722AC1D84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1062C65-649F-46D3-9996-D63273E3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8075E6A-B246-4885-BAB0-4CA9EE696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516DAB7-98E0-4C23-8F36-03B39CD3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0493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12EC251-D87C-4C94-8B01-1578EA22E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F673844-65A7-41AC-A5F9-D536C23CB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40A62F9-E6F0-4AA5-9C1E-6D7C8D0F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195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EA2D78-6C08-43CA-9E2A-26BE7DAB9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16A88C-122E-4527-AD86-7E60DE905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F3B5621-0376-4A5D-99FD-FD6B9B489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9D6E01-E6F7-46B6-A171-34BAA94EB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A378A1F-DAA6-4809-8387-F75AFDB86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BBCBA31-7E57-4229-93D2-6A369518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442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8A2820-A4CF-4075-8F99-FB622581B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17B16FC-D251-4BCF-951E-8F9BD3534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047E4FF-92D5-415B-85F7-A0D866D8D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19B980C-CF3D-4716-9345-1FADDB0A0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B7F80EF-D9B2-4BE9-8B98-C3911887C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53E997D-64EF-4FCC-9D5F-848D57A0D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3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92B9B87-4397-4C40-B323-808C95328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728B348-84DB-4460-8387-1FAB54933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395F05E-7883-416A-A65B-CFC2CF2AB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B8DEE-2614-4564-940B-36E37BAF39DF}" type="datetimeFigureOut">
              <a:rPr lang="pl-PL" smtClean="0"/>
              <a:t>15.09.2022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DCA4C2-4784-4E54-8A22-0FE122957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529FDF-C050-47BC-8B65-C3A8C189E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E0658-7EF0-4C37-BB7D-C711AC3356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077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76F06E-A877-4750-BB93-3A29AAC8D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gdfggdf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F2E60DB-1C84-42C1-B804-105EDD9F83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dgffgdfhdhhhffd</a:t>
            </a:r>
          </a:p>
        </p:txBody>
      </p:sp>
    </p:spTree>
    <p:extLst>
      <p:ext uri="{BB962C8B-B14F-4D97-AF65-F5344CB8AC3E}">
        <p14:creationId xmlns:p14="http://schemas.microsoft.com/office/powerpoint/2010/main" val="869361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Panoramiczny</PresentationFormat>
  <Paragraphs>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gdfggdf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gdfggdf</dc:title>
  <dc:creator>TEB</dc:creator>
  <cp:lastModifiedBy>TEB</cp:lastModifiedBy>
  <cp:revision>1</cp:revision>
  <dcterms:created xsi:type="dcterms:W3CDTF">2022-09-15T08:50:30Z</dcterms:created>
  <dcterms:modified xsi:type="dcterms:W3CDTF">2022-09-15T08:50:38Z</dcterms:modified>
</cp:coreProperties>
</file>